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70" r:id="rId5"/>
    <p:sldId id="269" r:id="rId6"/>
    <p:sldId id="268" r:id="rId7"/>
    <p:sldId id="274" r:id="rId8"/>
    <p:sldId id="276" r:id="rId9"/>
    <p:sldId id="275" r:id="rId10"/>
    <p:sldId id="277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94"/>
    <p:restoredTop sz="94737"/>
  </p:normalViewPr>
  <p:slideViewPr>
    <p:cSldViewPr>
      <p:cViewPr varScale="1">
        <p:scale>
          <a:sx n="65" d="100"/>
          <a:sy n="65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7F8F4-C0D7-4D61-B41D-EA28A85DF229}" type="datetimeFigureOut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FE98D6-4B48-48BD-99D7-7E9D26ACAE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B0EDC-86C1-4D56-A787-5932997C67AE}" type="slidenum">
              <a:rPr lang="en-GB" altLang="en-US" smtClean="0">
                <a:cs typeface="Arial" charset="0"/>
              </a:rPr>
              <a:pPr/>
              <a:t>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10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07562-40FA-48D7-BF3F-4B2A3F792C58}" type="slidenum">
              <a:rPr lang="en-GB" altLang="en-US" smtClean="0">
                <a:cs typeface="Arial" charset="0"/>
              </a:rPr>
              <a:pPr/>
              <a:t>11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2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3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4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5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6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7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8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9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8901-3311-478B-B85F-A6E2C6C5518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9553-A346-4D35-9371-E3F589E82D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BABC-2BF9-46F0-B67E-EEA9C0209F54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ED48-2443-4AC6-8E7C-F73D40A0EB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B469-F8F4-4B34-A4F1-6D2F14D91B9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E90-EB27-4C4F-8AA0-FE32E70E7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B2C8-AA35-4F0F-BD5A-A97FB6ED5D61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5BAE-350B-4D56-B25F-76272E378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8A79-2643-43DB-8353-9081D97C1926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3406-87E0-43A1-8BA5-02BA7A733E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3550-5D2F-4098-945E-9295CAA418C7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F435-F5AF-4AC8-8A35-B44165558B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4563-05FF-4604-AC53-C397DB154DF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9FBB-A23A-44D9-BDE3-AF43BC63D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101B-F46A-4925-A050-BEE92DB03A4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2C3C-B0A9-4F2F-A8DD-3E4D486ED0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0337-59CD-491E-A3A9-8F02D79B69FC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6424-5346-4B85-913D-24FD6402C2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1B6C-560F-4550-93E3-F392B0FA921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097F-A46D-4211-9F5A-333B29E3CE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0772-110B-45DA-8791-C9E8D811609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48E9-F379-4071-8E16-F9A297EC8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A62FB-4736-4F6B-B902-73FE85AB2722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E76531-0CC9-4B99-AB92-5441C94C28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uzzle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2357438"/>
            <a:ext cx="7772400" cy="1571628"/>
          </a:xfrm>
        </p:spPr>
        <p:txBody>
          <a:bodyPr/>
          <a:lstStyle/>
          <a:p>
            <a:pPr eaLnBrk="1" hangingPunct="1"/>
            <a:r>
              <a:rPr lang="en-GB" altLang="en-US" sz="8000" dirty="0" smtClean="0">
                <a:latin typeface="Comic Sans MS" pitchFamily="66" charset="0"/>
              </a:rPr>
              <a:t>Camping</a:t>
            </a:r>
            <a:endParaRPr lang="en-GB" altLang="en-US" sz="8000" dirty="0" smtClean="0"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2052" name="Picture 6" descr="logo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-142875" y="214313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Boil water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Plant trees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357688"/>
            <a:ext cx="414337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Pick up rubbish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Cook a meal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Who did you go with?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wen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t with my father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6" descr="C:\Users\Rich\Documents\eslkidsworld.com\clip art\Outdoor Recreation (Part 2)\Camping (A - H)\Campfire Cookout 0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071678"/>
            <a:ext cx="3970329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0800000">
            <a:off x="6286512" y="2285992"/>
            <a:ext cx="1643074" cy="9286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-428625"/>
            <a:ext cx="9144000" cy="30003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For more ESL resources go to:</a:t>
            </a:r>
            <a:br>
              <a:rPr lang="en-GB" altLang="en-US" smtClean="0">
                <a:latin typeface="Comic Sans MS" pitchFamily="66" charset="0"/>
              </a:rPr>
            </a:br>
            <a:r>
              <a:rPr lang="en-GB" altLang="en-US" smtClean="0">
                <a:latin typeface="Comic Sans MS" pitchFamily="66" charset="0"/>
                <a:hlinkClick r:id="rId3"/>
              </a:rPr>
              <a:t>www.eslpuzzles.com</a:t>
            </a:r>
            <a:r>
              <a:rPr lang="en-GB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11268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-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275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do?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cooked dinner.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6" descr="C:\Users\Rich\Documents\eslkidsworld.com\clip art\Outdoor Recreation (Part 2)\Camping (A - H)\Campfire Cookout 1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071678"/>
            <a:ext cx="4672012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do?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boiled water.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Outdoor Recreation (Part 2)\Camping (A - H)\Boiling Water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000240"/>
            <a:ext cx="39211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ling 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do?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went camping.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amping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214554"/>
            <a:ext cx="54308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o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do?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planted trees.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Planting Trees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071678"/>
            <a:ext cx="4124340" cy="287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do?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played hide and seek.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7" descr="C:\Users\Rich\Documents\eslkidsworld.com\clip art\Kids' Stuff\Images (Part 09)\Kids Hiding Under Tabl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000240"/>
            <a:ext cx="3902064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Gig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do?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washed myself.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Bathing in Ri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928802"/>
            <a:ext cx="4497120" cy="329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ing 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Where did you go?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went to the forest.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Outdoor Recreation (Part 2)\Camping (A - H)\Campfire 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000240"/>
            <a:ext cx="467201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What </a:t>
            </a:r>
            <a:r>
              <a:rPr lang="en-GB" altLang="en-US" dirty="0" smtClean="0">
                <a:latin typeface="Comic Sans MS" pitchFamily="66" charset="0"/>
              </a:rPr>
              <a:t>did you see?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saw a bear.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C:\Users\Rich\Documents\eslkidsworld.com\clip art\Animals (Part 2)\Cartoons (A - Be)\Bear 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071678"/>
            <a:ext cx="411003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147</Words>
  <Application>Microsoft Macintosh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Camping</vt:lpstr>
      <vt:lpstr>What did you do?</vt:lpstr>
      <vt:lpstr>What did you do?</vt:lpstr>
      <vt:lpstr>What did you do?</vt:lpstr>
      <vt:lpstr>What did you do?</vt:lpstr>
      <vt:lpstr>What did you do?</vt:lpstr>
      <vt:lpstr>What did you do?</vt:lpstr>
      <vt:lpstr>Where did you go?</vt:lpstr>
      <vt:lpstr>What did you see?</vt:lpstr>
      <vt:lpstr>Who did you go with?</vt:lpstr>
      <vt:lpstr>For more ESL resources go to: www.eslpuzzles.com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Camping</dc:title>
  <dc:creator>ESL Puzzles</dc:creator>
  <cp:lastModifiedBy>Richard</cp:lastModifiedBy>
  <cp:revision>29</cp:revision>
  <dcterms:created xsi:type="dcterms:W3CDTF">2020-03-09T01:59:01Z</dcterms:created>
  <dcterms:modified xsi:type="dcterms:W3CDTF">2020-03-22T05:32:59Z</dcterms:modified>
</cp:coreProperties>
</file>